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2483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91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46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175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051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5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394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359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344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021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23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D2AA94B-B679-49F2-9CEA-9670760346B1}" type="datetimeFigureOut">
              <a:rPr lang="zh-CN" altLang="en-US" smtClean="0"/>
              <a:t>2017/2/10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1E2CDEE-3381-42DD-AC2B-02E5145B322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62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effectLst/>
              </a:rPr>
              <a:t>异质性有效汇率数据库研讨会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2451" y="4526740"/>
            <a:ext cx="10058400" cy="1143000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中央财经大学：梅冬州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258154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课题的重要意义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2400" dirty="0" smtClean="0"/>
              <a:t>课题做了大量细致有开创性的工作：</a:t>
            </a:r>
            <a:endParaRPr lang="en-US" altLang="zh-CN" sz="2400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en-US" altLang="zh-CN" dirty="0" smtClean="0"/>
              <a:t>  </a:t>
            </a:r>
            <a:r>
              <a:rPr lang="zh-CN" altLang="en-US" dirty="0" smtClean="0"/>
              <a:t>课题工作量巨大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en-US" altLang="zh-CN" dirty="0" smtClean="0"/>
              <a:t> </a:t>
            </a:r>
            <a:r>
              <a:rPr lang="zh-CN" altLang="en-US" dirty="0" smtClean="0"/>
              <a:t>内容</a:t>
            </a:r>
            <a:r>
              <a:rPr lang="zh-CN" altLang="en-US" dirty="0" smtClean="0"/>
              <a:t>全面：省级，行业 ，企业层面包括增加</a:t>
            </a:r>
            <a:r>
              <a:rPr lang="zh-CN" altLang="en-US" dirty="0" smtClean="0"/>
              <a:t>值</a:t>
            </a:r>
            <a:endParaRPr lang="en-US" altLang="zh-CN" dirty="0" smtClean="0"/>
          </a:p>
          <a:p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dirty="0"/>
              <a:t> </a:t>
            </a:r>
            <a:r>
              <a:rPr lang="zh-CN" altLang="en-US" sz="2400" dirty="0" smtClean="0"/>
              <a:t>课题具有非常强的现实意义：</a:t>
            </a:r>
            <a:endParaRPr lang="en-US" altLang="zh-CN" sz="2400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</a:t>
            </a:r>
            <a:r>
              <a:rPr lang="zh-CN" altLang="en-US" dirty="0" smtClean="0"/>
              <a:t>行业、省级和企业层面计算实际汇率的异质性：简单使用加总的有效汇率变化</a:t>
            </a:r>
            <a:r>
              <a:rPr lang="zh-CN" altLang="en-US" dirty="0" smtClean="0"/>
              <a:t>衡量  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</a:t>
            </a:r>
            <a:r>
              <a:rPr lang="zh-CN" altLang="en-US" dirty="0" smtClean="0"/>
              <a:t>所有</a:t>
            </a:r>
            <a:r>
              <a:rPr lang="zh-CN" altLang="en-US" dirty="0" smtClean="0"/>
              <a:t>企业 面临 的汇率变化会使 我们对汇率影响 的估计产生较严重的偏误 。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</a:t>
            </a:r>
            <a:r>
              <a:rPr lang="zh-CN" altLang="en-US" dirty="0" smtClean="0"/>
              <a:t>政策参考和意义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en-US" dirty="0" smtClean="0"/>
              <a:t> 带动后续的研究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02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未来的工作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2400" dirty="0" smtClean="0"/>
              <a:t>          能否</a:t>
            </a:r>
            <a:r>
              <a:rPr lang="zh-CN" altLang="en-US" sz="2400" dirty="0" smtClean="0"/>
              <a:t>不断</a:t>
            </a:r>
            <a:r>
              <a:rPr lang="zh-CN" altLang="en-US" sz="2400" dirty="0" smtClean="0"/>
              <a:t>更新</a:t>
            </a:r>
            <a:endParaRPr lang="en-US" altLang="zh-CN" sz="2400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</a:t>
            </a:r>
            <a:r>
              <a:rPr lang="zh-CN" altLang="en-US" sz="2400" dirty="0" smtClean="0"/>
              <a:t>与其他指标在行业等方面标准化，便于比较</a:t>
            </a:r>
            <a:endParaRPr lang="en-US" altLang="zh-CN" sz="2400" dirty="0"/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</a:t>
            </a:r>
            <a:r>
              <a:rPr lang="zh-CN" altLang="en-US" sz="2400" dirty="0" smtClean="0"/>
              <a:t>进一步</a:t>
            </a:r>
            <a:r>
              <a:rPr lang="zh-CN" altLang="en-US" sz="2400" dirty="0" smtClean="0"/>
              <a:t>讨论各个层面实际汇率异质性的来源</a:t>
            </a:r>
            <a:endParaRPr lang="en-US" altLang="zh-CN" sz="2400" dirty="0" smtClean="0"/>
          </a:p>
          <a:p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982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几个小的疑问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CN" altLang="en-US" sz="9600" dirty="0" smtClean="0"/>
              <a:t>   实际</a:t>
            </a:r>
            <a:r>
              <a:rPr lang="zh-CN" altLang="en-US" sz="9600" dirty="0" smtClean="0"/>
              <a:t>汇率最重要的作用就是衡量两国商品的竞争力，不同计算实际汇率本质上就是</a:t>
            </a:r>
            <a:r>
              <a:rPr lang="zh-CN" altLang="en-US" sz="9600" dirty="0" smtClean="0"/>
              <a:t>对价格</a:t>
            </a:r>
            <a:r>
              <a:rPr lang="zh-CN" altLang="en-US" sz="9600" dirty="0" smtClean="0"/>
              <a:t>和加权系数的调整</a:t>
            </a:r>
            <a:r>
              <a:rPr lang="zh-CN" altLang="en-US" sz="9600" dirty="0" smtClean="0"/>
              <a:t>。</a:t>
            </a:r>
            <a:endParaRPr lang="en-US" altLang="zh-CN" sz="9600" dirty="0" smtClean="0"/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en-US" altLang="zh-CN" sz="9600" dirty="0"/>
              <a:t> </a:t>
            </a:r>
            <a:r>
              <a:rPr lang="en-US" altLang="zh-CN" sz="9600" dirty="0"/>
              <a:t> </a:t>
            </a:r>
            <a:r>
              <a:rPr lang="zh-CN" altLang="en-US" sz="9600" dirty="0"/>
              <a:t>行业实际有效汇率：如果从定义出发，应该使用行业的价格水平，这样才能真正比较</a:t>
            </a:r>
            <a:r>
              <a:rPr lang="zh-CN" altLang="en-US" sz="9600" dirty="0" smtClean="0"/>
              <a:t>相对</a:t>
            </a:r>
            <a:r>
              <a:rPr lang="zh-CN" altLang="en-US" sz="9600" dirty="0"/>
              <a:t>竞争力</a:t>
            </a:r>
            <a:r>
              <a:rPr lang="zh-CN" altLang="en-US" sz="9600" dirty="0" smtClean="0"/>
              <a:t>。  </a:t>
            </a:r>
            <a:endParaRPr lang="en-US" altLang="zh-CN" sz="9600" dirty="0" smtClean="0"/>
          </a:p>
          <a:p>
            <a:pPr>
              <a:lnSpc>
                <a:spcPct val="17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3106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     </a:t>
            </a:r>
            <a:r>
              <a:rPr lang="en-US" altLang="zh-CN" dirty="0" smtClean="0"/>
              <a:t>      </a:t>
            </a:r>
            <a:endParaRPr lang="zh-CN" altLang="en-US" dirty="0"/>
          </a:p>
          <a:p>
            <a:pPr>
              <a:lnSpc>
                <a:spcPct val="170000"/>
              </a:lnSpc>
            </a:pPr>
            <a:r>
              <a:rPr lang="en-US" altLang="zh-CN" sz="1050" dirty="0"/>
              <a:t> </a:t>
            </a:r>
            <a:r>
              <a:rPr lang="en-US" altLang="zh-CN" sz="1050" dirty="0" smtClean="0"/>
              <a:t>                   </a:t>
            </a:r>
            <a:r>
              <a:rPr lang="zh-CN" altLang="en-US" dirty="0" smtClean="0"/>
              <a:t>行业</a:t>
            </a:r>
            <a:r>
              <a:rPr lang="zh-CN" altLang="en-US" dirty="0"/>
              <a:t>的价格水平取决于总体的价格水平和本行业的异质性，这种异质性跟行业生产率分布有很大关系。</a:t>
            </a:r>
            <a:endParaRPr lang="en-US" altLang="zh-CN" dirty="0"/>
          </a:p>
          <a:p>
            <a:pPr>
              <a:lnSpc>
                <a:spcPct val="170000"/>
              </a:lnSpc>
            </a:pPr>
            <a:r>
              <a:rPr lang="en-US" altLang="zh-CN" dirty="0"/>
              <a:t>          </a:t>
            </a:r>
            <a:r>
              <a:rPr lang="zh-CN" altLang="en-US" dirty="0"/>
              <a:t>本项目使用的总体价格水平，实际上就是没有考虑行业的异质性，这能够反应名义汇率变动对竞争力的影响，这和跨国比较行业竞争力存在一定的差距。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u"/>
            </a:pPr>
            <a:endParaRPr lang="en-US" altLang="zh-CN" sz="1050" dirty="0"/>
          </a:p>
          <a:p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8900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使用总体价格水平还存在一个问题：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行业和企业的实际汇率跟总体的有效汇率高度同步。而影响总体汇率的走势背后的理论跟企业跟行业不同（</a:t>
            </a:r>
            <a:r>
              <a:rPr lang="en-US" altLang="zh-CN" dirty="0" smtClean="0"/>
              <a:t>B-S</a:t>
            </a:r>
            <a:r>
              <a:rPr lang="zh-CN" altLang="en-US" dirty="0" smtClean="0"/>
              <a:t>效应）。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这如何解释？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7812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省级的实际汇率的计算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/>
              <a:t>很多中西部省份依托东部的港口出口，如果不考虑这种第三方，那么得到的很多结论以及政策建议是有待商榷的。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例如：黑龙江靠近俄罗斯，出口俄罗斯的商品主要通过黑龙江，但如果根据贸易</a:t>
            </a:r>
            <a:r>
              <a:rPr lang="zh-CN" altLang="en-US" dirty="0" smtClean="0"/>
              <a:t>加权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来</a:t>
            </a:r>
            <a:r>
              <a:rPr lang="zh-CN" altLang="en-US" dirty="0" smtClean="0"/>
              <a:t>，这样计算出口是不是有偏误？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en-US" altLang="zh-CN" dirty="0" smtClean="0"/>
              <a:t>  </a:t>
            </a:r>
            <a:r>
              <a:rPr lang="zh-CN" altLang="en-US" dirty="0" smtClean="0"/>
              <a:t>同样的，中西部省份的省份也是有偏误的。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2908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          </a:t>
            </a:r>
            <a:r>
              <a:rPr lang="zh-CN" altLang="en-US" dirty="0" smtClean="0"/>
              <a:t>谢谢大家！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556964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208</TotalTime>
  <Words>392</Words>
  <Application>Microsoft Office PowerPoint</Application>
  <PresentationFormat>宽屏</PresentationFormat>
  <Paragraphs>35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Calibri</vt:lpstr>
      <vt:lpstr>Calibri Light</vt:lpstr>
      <vt:lpstr>Wingdings</vt:lpstr>
      <vt:lpstr>回顾</vt:lpstr>
      <vt:lpstr>异质性有效汇率数据库研讨会</vt:lpstr>
      <vt:lpstr>课题的重要意义</vt:lpstr>
      <vt:lpstr>未来的工作</vt:lpstr>
      <vt:lpstr>几个小的疑问</vt:lpstr>
      <vt:lpstr>PowerPoint 演示文稿</vt:lpstr>
      <vt:lpstr>PowerPoint 演示文稿</vt:lpstr>
      <vt:lpstr>省级的实际汇率的计算</vt:lpstr>
      <vt:lpstr>          谢谢大家！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异质性有效汇率数据库研讨会</dc:title>
  <dc:creator>Mei Dongzhou</dc:creator>
  <cp:lastModifiedBy>Mei Dongzhou</cp:lastModifiedBy>
  <cp:revision>54</cp:revision>
  <dcterms:created xsi:type="dcterms:W3CDTF">2017-01-12T10:01:25Z</dcterms:created>
  <dcterms:modified xsi:type="dcterms:W3CDTF">2017-02-10T15:22:29Z</dcterms:modified>
</cp:coreProperties>
</file>