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实际有效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汇率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编制的几点看法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王晋斌</a:t>
            </a:r>
            <a:endParaRPr lang="en-US" altLang="zh-CN" b="1" dirty="0" smtClean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中国人民大学经济学院</a:t>
            </a:r>
          </a:p>
        </p:txBody>
      </p:sp>
    </p:spTree>
    <p:extLst>
      <p:ext uri="{BB962C8B-B14F-4D97-AF65-F5344CB8AC3E}">
        <p14:creationId xmlns:p14="http://schemas.microsoft.com/office/powerpoint/2010/main" val="3616657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一、名义有效汇率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8529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名义汇率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267744" y="1844824"/>
            <a:ext cx="432048" cy="25202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771800" y="1700808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名义贸易汇率：尽可能反应所有贸易伙伴关系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2915652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兼顾贸易汇率和金融汇率：一篮子汇率（篮子相对较小，比如</a:t>
            </a:r>
            <a:r>
              <a:rPr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CFETS</a:t>
            </a:r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792" y="4211796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金融（货币）汇率：与国际货币的双边汇率（盯住或货币局制度</a:t>
            </a:r>
            <a:r>
              <a:rPr lang="zh-CN" altLang="en-US" b="1" dirty="0" smtClean="0"/>
              <a:t>）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5589240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在现有的人民币汇率形成机制下，不可能编制出纯粹的贸易名义汇率</a:t>
            </a:r>
            <a:endParaRPr lang="zh-CN" altLang="en-US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4419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二、实际有效汇率（贸易汇率）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问题一：价格调整问题。</a:t>
            </a:r>
            <a:endParaRPr lang="en-US" altLang="zh-CN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Symbol"/>
              </a:rPr>
              <a:t>  使用</a:t>
            </a: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Symbol"/>
              </a:rPr>
              <a:t>CPI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Symbol"/>
              </a:rPr>
              <a:t>调整（渠道复杂，但容易获得）</a:t>
            </a: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Symbol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Symbol"/>
              </a:rPr>
              <a:t>  使用</a:t>
            </a: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Symbol"/>
              </a:rPr>
              <a:t>PPI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Symbol"/>
              </a:rPr>
              <a:t>调整（一些难以反应产品竞争力的价格，如石油等）</a:t>
            </a: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Symbol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Symbol"/>
              </a:rPr>
              <a:t>  使用劳工成本调整（剔除非贸易成本及其增加值，但数据不好弄）（</a:t>
            </a: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Symbol"/>
              </a:rPr>
              <a:t>BIS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Symbol"/>
              </a:rPr>
              <a:t>、</a:t>
            </a: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Symbol"/>
              </a:rPr>
              <a:t>ECB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Symbol"/>
              </a:rPr>
              <a:t>都使用过上述后两个）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661248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主要看三个价格之间是否存在显著的相关性，否则会存在明显差异</a:t>
            </a:r>
            <a:endParaRPr lang="zh-CN" altLang="en-US" sz="2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9958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问题二、加权权重的问题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/>
            </a:r>
            <a:b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贸易加权（</a:t>
            </a: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Trade-weighted exchange rate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）：货物与服务；商品与服务；还有服务业中的旅游问题等。</a:t>
            </a: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资本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加权（</a:t>
            </a: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Capital-weighted exchange rate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）：资本也作为商品买卖来处理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1600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问题三、反映“第三方市场效应”的问题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刻意反映“第三方市场效应”，突出第三方市场对本国产品出口竞争力的影响。逻辑上到底有多大价值？</a:t>
            </a: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从币值来说涉及到第三方国家货币的“强弱”问题。比如第三方市场占比大，币值又弱，给个大权重，结果可能会和预期的有差异。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193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问题四、基期和调整频率问题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2005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年“一篮子货币改革”。</a:t>
            </a: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基期定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在</a:t>
            </a: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2000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，和现有的国际大机构的保持了一致。</a:t>
            </a: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ECB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是</a:t>
            </a: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1999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年基期。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61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三、指数研究可能的问题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、编制的指数测算的结果与</a:t>
            </a: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IMF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BIS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研究的结果差异有多大？</a:t>
            </a: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、运用不同的权重，比如滞后一期的贸易、当前和滞后一期的贸易均值，这样做出的结果是否会导致行业与企业</a:t>
            </a:r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层面产生多大的差异？</a:t>
            </a: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9395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、推广运用。今天参会的是不是能够免费使用数据库来研究？</a:t>
            </a: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endParaRPr lang="en-US" altLang="zh-CN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endParaRPr lang="en-US" altLang="zh-CN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034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  谢谢大家！</a:t>
            </a:r>
            <a:endParaRPr lang="zh-CN" altLang="en-US" sz="6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5149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426</Words>
  <Application>Microsoft Office PowerPoint</Application>
  <PresentationFormat>全屏显示(4:3)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实际有效汇率编制的几点看法</vt:lpstr>
      <vt:lpstr>一、名义有效汇率</vt:lpstr>
      <vt:lpstr>二、实际有效汇率（贸易汇率）</vt:lpstr>
      <vt:lpstr>问题二、加权权重的问题。 </vt:lpstr>
      <vt:lpstr>问题三、反映“第三方市场效应”的问题。</vt:lpstr>
      <vt:lpstr>问题四、基期和调整频率问题</vt:lpstr>
      <vt:lpstr>三、指数研究可能的问题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实际有效汇率</dc:title>
  <dc:creator>wang</dc:creator>
  <cp:lastModifiedBy>wang</cp:lastModifiedBy>
  <cp:revision>9</cp:revision>
  <dcterms:created xsi:type="dcterms:W3CDTF">2017-01-11T05:52:13Z</dcterms:created>
  <dcterms:modified xsi:type="dcterms:W3CDTF">2017-01-17T03:27:34Z</dcterms:modified>
</cp:coreProperties>
</file>